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480CC-700B-4A2B-9E96-97C28DF01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EC871-CF19-4BCA-BBDD-14A5B5B5A8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F0D0-A3EF-4060-9586-936FABC561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043CEB-8BA5-4368-8D28-A611627ECE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B6608-1271-4E35-8175-F978988BF9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F3C02-D9CA-40A5-8C3E-189D1B10FF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86C86-B5C2-4B76-8804-017F50B841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9D38-45BF-4A63-9B0F-BAF5246C6A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9AF21-E83C-4E95-96F7-A6F3528C92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37FBD-312E-4200-A369-004B44F486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ECDB9-6CD2-465F-9FEE-901D860C22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1FD15-BFEC-47B5-A3E2-A368C01889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C0CABB-A08A-4E40-AC85-3249E980DC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981075"/>
            <a:ext cx="7543800" cy="1295400"/>
          </a:xfrm>
        </p:spPr>
        <p:txBody>
          <a:bodyPr/>
          <a:lstStyle/>
          <a:p>
            <a:r>
              <a:rPr lang="ru-RU" sz="5500"/>
              <a:t>Социальный</a:t>
            </a:r>
            <a:r>
              <a:rPr lang="ru-RU" sz="6600"/>
              <a:t> </a:t>
            </a:r>
            <a:br>
              <a:rPr lang="ru-RU" sz="6600"/>
            </a:br>
            <a:r>
              <a:rPr lang="ru-RU" sz="5500"/>
              <a:t>проект</a:t>
            </a:r>
            <a:r>
              <a:rPr lang="ru-RU" sz="6600"/>
              <a:t> </a:t>
            </a:r>
            <a:br>
              <a:rPr lang="ru-RU" sz="66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pic>
        <p:nvPicPr>
          <p:cNvPr id="2053" name="Picture 5" descr="Эмблема Добрын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-468313" y="0"/>
            <a:ext cx="3240088" cy="2314575"/>
          </a:xfrm>
        </p:spPr>
      </p:pic>
      <p:sp>
        <p:nvSpPr>
          <p:cNvPr id="205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2133600"/>
            <a:ext cx="7199312" cy="39592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/>
              <a:t>    </a:t>
            </a:r>
            <a:r>
              <a:rPr lang="ru-RU" sz="6000"/>
              <a:t>Праздник мыльных пузырей «Капитошка»</a:t>
            </a:r>
            <a:r>
              <a:rPr lang="ru-RU" sz="5500"/>
              <a:t> </a:t>
            </a:r>
            <a:endParaRPr lang="ru-RU" sz="3000"/>
          </a:p>
          <a:p>
            <a:pPr algn="ctr">
              <a:lnSpc>
                <a:spcPct val="90000"/>
              </a:lnSpc>
              <a:buFontTx/>
              <a:buNone/>
            </a:pPr>
            <a:endParaRPr lang="ru-RU" sz="3000"/>
          </a:p>
          <a:p>
            <a:pPr algn="ctr">
              <a:lnSpc>
                <a:spcPct val="90000"/>
              </a:lnSpc>
              <a:buFontTx/>
              <a:buNone/>
            </a:pPr>
            <a:endParaRPr lang="ru-RU" sz="300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600"/>
              <a:t>Школа-интернат №1 г.Кирова</a:t>
            </a:r>
          </a:p>
        </p:txBody>
      </p:sp>
      <p:pic>
        <p:nvPicPr>
          <p:cNvPr id="2057" name="Picture 9" descr="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23050" y="4508500"/>
            <a:ext cx="2520950" cy="17811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57563"/>
            <a:ext cx="4248150" cy="3671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Целевая группа – семьи детей с ограниченными возможностями.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Срок реализации проекта – 30 августа 2013 года. Планируется организация и проведение подобным мероприятий с периодичностью раз в два месяца.</a:t>
            </a:r>
            <a:r>
              <a:rPr lang="ru-RU" sz="2000"/>
              <a:t> 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1692275" y="188913"/>
            <a:ext cx="7272338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Цель – организация и проведение праздника мыльных пузырей.</a:t>
            </a:r>
          </a:p>
          <a:p>
            <a:pPr>
              <a:lnSpc>
                <a:spcPct val="80000"/>
              </a:lnSpc>
            </a:pPr>
            <a:endParaRPr lang="ru-RU" sz="2400" u="sng"/>
          </a:p>
          <a:p>
            <a:pPr>
              <a:lnSpc>
                <a:spcPct val="80000"/>
              </a:lnSpc>
            </a:pPr>
            <a:r>
              <a:rPr lang="ru-RU" sz="2400"/>
              <a:t>Задачи: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1. Разработать сценарий праздника.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2. Подготовить для праздника реквизиты.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3. Пригласит на праздник детей с ограниченными возможностями и их родителей. </a:t>
            </a:r>
            <a:endParaRPr lang="ru-RU" sz="2400" u="sng"/>
          </a:p>
          <a:p>
            <a:pPr>
              <a:lnSpc>
                <a:spcPct val="80000"/>
              </a:lnSpc>
            </a:pPr>
            <a:endParaRPr lang="ru-RU" sz="2400"/>
          </a:p>
        </p:txBody>
      </p:sp>
      <p:pic>
        <p:nvPicPr>
          <p:cNvPr id="35846" name="Picture 6" descr="DSCN426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9338" y="3500438"/>
            <a:ext cx="4105275" cy="3078162"/>
          </a:xfrm>
        </p:spPr>
      </p:pic>
      <p:pic>
        <p:nvPicPr>
          <p:cNvPr id="35850" name="Picture 10" descr="i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260350"/>
            <a:ext cx="1428750" cy="1009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73238"/>
            <a:ext cx="432117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Приглашение на праздник интересных людей: организатора мыльного шоу, добровольцев.</a:t>
            </a:r>
          </a:p>
          <a:p>
            <a:pPr>
              <a:lnSpc>
                <a:spcPct val="80000"/>
              </a:lnSpc>
            </a:pPr>
            <a:r>
              <a:rPr lang="ru-RU" sz="2400"/>
              <a:t>Покупка призов и подарков.</a:t>
            </a:r>
          </a:p>
          <a:p>
            <a:pPr>
              <a:lnSpc>
                <a:spcPct val="80000"/>
              </a:lnSpc>
            </a:pPr>
            <a:r>
              <a:rPr lang="ru-RU" sz="2400"/>
              <a:t>Организация чаепития. </a:t>
            </a:r>
          </a:p>
          <a:p>
            <a:pPr>
              <a:lnSpc>
                <a:spcPct val="80000"/>
              </a:lnSpc>
            </a:pPr>
            <a:r>
              <a:rPr lang="ru-RU" sz="2400"/>
              <a:t>Организация игровых площадок: конкурс на лучшего Капитошку, рисование пальчиками, поделки из цветного песка, мозаика. 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404813"/>
            <a:ext cx="6559550" cy="19446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u="sng"/>
              <a:t>План реализации проекта</a:t>
            </a:r>
            <a:r>
              <a:rPr lang="ru-RU" sz="2400"/>
              <a:t>:</a:t>
            </a:r>
          </a:p>
          <a:p>
            <a:pPr>
              <a:lnSpc>
                <a:spcPct val="80000"/>
              </a:lnSpc>
            </a:pPr>
            <a:r>
              <a:rPr lang="ru-RU" sz="2400"/>
              <a:t>Формирование инициативной группы.</a:t>
            </a:r>
          </a:p>
          <a:p>
            <a:pPr>
              <a:lnSpc>
                <a:spcPct val="80000"/>
              </a:lnSpc>
            </a:pPr>
            <a:r>
              <a:rPr lang="ru-RU" sz="2400"/>
              <a:t>Оформление пригласительных билетов, доставка их до адресатов.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  <p:pic>
        <p:nvPicPr>
          <p:cNvPr id="39943" name="Picture 7" descr="DSCN426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56100" y="3213100"/>
            <a:ext cx="4608513" cy="3455988"/>
          </a:xfrm>
        </p:spPr>
      </p:pic>
      <p:pic>
        <p:nvPicPr>
          <p:cNvPr id="39946" name="Picture 10" descr="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260350"/>
            <a:ext cx="1428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404813"/>
            <a:ext cx="4619625" cy="63023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                </a:t>
            </a:r>
            <a:r>
              <a:rPr lang="ru-RU" sz="2400" u="sng"/>
              <a:t>Ресурсы: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опыт проведения праздников для детей с ограниченными возможностями;</a:t>
            </a:r>
          </a:p>
          <a:p>
            <a:pPr>
              <a:lnSpc>
                <a:spcPct val="80000"/>
              </a:lnSpc>
            </a:pPr>
            <a:r>
              <a:rPr lang="ru-RU" sz="2400"/>
              <a:t>опыт взаимодействия с РООРДИ «Дорогою добра».</a:t>
            </a:r>
          </a:p>
          <a:p>
            <a:pPr>
              <a:lnSpc>
                <a:spcPct val="80000"/>
              </a:lnSpc>
            </a:pPr>
            <a:r>
              <a:rPr lang="ru-RU" sz="2400"/>
              <a:t>инициативная группа, которая может провести мастер-классы на игровых площадках. </a:t>
            </a:r>
            <a:endParaRPr lang="ru-RU" sz="2400" u="sng"/>
          </a:p>
          <a:p>
            <a:pPr>
              <a:lnSpc>
                <a:spcPct val="80000"/>
              </a:lnSpc>
            </a:pPr>
            <a:r>
              <a:rPr lang="ru-RU" sz="2400"/>
              <a:t>канцтовары (пластилин, краски, бумага, цветной песок, мыльные пузыри, мозаика);</a:t>
            </a:r>
          </a:p>
          <a:p>
            <a:pPr>
              <a:lnSpc>
                <a:spcPct val="80000"/>
              </a:lnSpc>
            </a:pPr>
            <a:r>
              <a:rPr lang="ru-RU" sz="2400"/>
              <a:t>деньги для приобретения сладких призов и для организации чаепития. </a:t>
            </a:r>
          </a:p>
        </p:txBody>
      </p:sp>
      <p:pic>
        <p:nvPicPr>
          <p:cNvPr id="41993" name="Picture 9" descr="DSCN426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51500" y="2205038"/>
            <a:ext cx="3308350" cy="4411662"/>
          </a:xfrm>
        </p:spPr>
      </p:pic>
      <p:pic>
        <p:nvPicPr>
          <p:cNvPr id="41994" name="Picture 10" descr="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115888"/>
            <a:ext cx="1428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060575"/>
            <a:ext cx="4176712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200" u="sng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u="sng"/>
              <a:t>Оценка эффективности проекта: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1) количественные показатели:</a:t>
            </a:r>
          </a:p>
          <a:p>
            <a:pPr>
              <a:lnSpc>
                <a:spcPct val="80000"/>
              </a:lnSpc>
            </a:pPr>
            <a:r>
              <a:rPr lang="ru-RU" sz="2000"/>
              <a:t>количество участников праздника – 47 человек (17 семей, 13 организаторов); </a:t>
            </a:r>
          </a:p>
          <a:p>
            <a:pPr>
              <a:lnSpc>
                <a:spcPct val="80000"/>
              </a:lnSpc>
            </a:pPr>
            <a:r>
              <a:rPr lang="ru-RU" sz="2000"/>
              <a:t>количество проведенных игротек - 4;</a:t>
            </a:r>
          </a:p>
          <a:p>
            <a:pPr>
              <a:lnSpc>
                <a:spcPct val="80000"/>
              </a:lnSpc>
            </a:pPr>
            <a:r>
              <a:rPr lang="ru-RU" sz="2000"/>
              <a:t>количество привлеченных к организации праздника человек – 9 человек.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2) качественный показатель: отзывы ребят.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88913"/>
            <a:ext cx="6775450" cy="2232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u="sng"/>
              <a:t>Ожидаемые результаты: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дети почувствуют внимание и заботу со стороны других людей;</a:t>
            </a:r>
          </a:p>
          <a:p>
            <a:pPr>
              <a:lnSpc>
                <a:spcPct val="80000"/>
              </a:lnSpc>
            </a:pPr>
            <a:r>
              <a:rPr lang="ru-RU" sz="2000"/>
              <a:t>развитие творческих способностей;</a:t>
            </a:r>
          </a:p>
          <a:p>
            <a:pPr>
              <a:lnSpc>
                <a:spcPct val="80000"/>
              </a:lnSpc>
            </a:pPr>
            <a:r>
              <a:rPr lang="ru-RU" sz="2000"/>
              <a:t>отличное настроение;</a:t>
            </a:r>
          </a:p>
          <a:p>
            <a:pPr>
              <a:lnSpc>
                <a:spcPct val="80000"/>
              </a:lnSpc>
            </a:pPr>
            <a:r>
              <a:rPr lang="ru-RU" sz="2000"/>
              <a:t>возможность пообщаться, подружиться.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44038" name="Picture 6" descr="DSCN425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56100" y="3213100"/>
            <a:ext cx="4638675" cy="3479800"/>
          </a:xfrm>
        </p:spPr>
      </p:pic>
      <p:pic>
        <p:nvPicPr>
          <p:cNvPr id="44039" name="Picture 7" descr="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950" y="188913"/>
            <a:ext cx="1428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627313" y="2332038"/>
            <a:ext cx="5832475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u="sng"/>
              <a:t>Команда проекта:</a:t>
            </a:r>
            <a:endParaRPr lang="ru-RU" sz="2800"/>
          </a:p>
          <a:p>
            <a:r>
              <a:rPr lang="ru-RU" sz="2800"/>
              <a:t>Барышникова Александра</a:t>
            </a:r>
          </a:p>
          <a:p>
            <a:r>
              <a:rPr lang="ru-RU" sz="2800"/>
              <a:t>Большакова Татьяна</a:t>
            </a:r>
          </a:p>
          <a:p>
            <a:r>
              <a:rPr lang="ru-RU" sz="2800"/>
              <a:t>Вахнева Анастасия</a:t>
            </a:r>
          </a:p>
          <a:p>
            <a:r>
              <a:rPr lang="ru-RU" sz="2800"/>
              <a:t>Савина Марина</a:t>
            </a:r>
          </a:p>
          <a:p>
            <a:r>
              <a:rPr lang="ru-RU" sz="2800"/>
              <a:t>Шерстенникова Наталья</a:t>
            </a:r>
          </a:p>
        </p:txBody>
      </p:sp>
      <p:pic>
        <p:nvPicPr>
          <p:cNvPr id="45063" name="Picture 7" descr="Эмблема Добрын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24008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4" name="Picture 8" descr="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750" y="5589588"/>
            <a:ext cx="1428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29225"/>
            <a:ext cx="8229600" cy="1143000"/>
          </a:xfrm>
        </p:spPr>
        <p:txBody>
          <a:bodyPr/>
          <a:lstStyle/>
          <a:p>
            <a:r>
              <a:rPr lang="ru-RU"/>
              <a:t>Спасибо за внимание!</a:t>
            </a:r>
          </a:p>
        </p:txBody>
      </p:sp>
      <p:pic>
        <p:nvPicPr>
          <p:cNvPr id="65540" name="Рисунок 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476250"/>
            <a:ext cx="6480175" cy="5951538"/>
          </a:xfrm>
          <a:noFill/>
          <a:ln/>
        </p:spPr>
      </p:pic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476375" y="5445125"/>
            <a:ext cx="5903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285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Оформление по умолчанию</vt:lpstr>
      <vt:lpstr>Социальный  проект   </vt:lpstr>
      <vt:lpstr>Слайд 2</vt:lpstr>
      <vt:lpstr>Слайд 3</vt:lpstr>
      <vt:lpstr>Слайд 4</vt:lpstr>
      <vt:lpstr>Слайд 5</vt:lpstr>
      <vt:lpstr>Слайд 6</vt:lpstr>
      <vt:lpstr>Спасибо за внимание!</vt:lpstr>
    </vt:vector>
  </TitlesOfParts>
  <Company>Школа-интернат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  Праздник мыльных пузырей «Капитошка» </dc:title>
  <dc:creator>Компьютер 2</dc:creator>
  <cp:lastModifiedBy>Admin</cp:lastModifiedBy>
  <cp:revision>9</cp:revision>
  <dcterms:created xsi:type="dcterms:W3CDTF">2013-09-18T06:46:32Z</dcterms:created>
  <dcterms:modified xsi:type="dcterms:W3CDTF">2014-01-22T09:20:47Z</dcterms:modified>
</cp:coreProperties>
</file>