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4" r:id="rId5"/>
    <p:sldId id="26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6" r:id="rId14"/>
    <p:sldId id="267" r:id="rId15"/>
    <p:sldId id="268" r:id="rId16"/>
    <p:sldId id="269" r:id="rId17"/>
    <p:sldId id="273" r:id="rId18"/>
    <p:sldId id="274" r:id="rId19"/>
    <p:sldId id="275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11" autoAdjust="0"/>
  </p:normalViewPr>
  <p:slideViewPr>
    <p:cSldViewPr>
      <p:cViewPr>
        <p:scale>
          <a:sx n="75" d="100"/>
          <a:sy n="75" d="100"/>
        </p:scale>
        <p:origin x="-18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07F-DE04-4B21-97FC-4098A13B7275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4C56-FB54-457A-BAEF-D6FB9B6B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07F-DE04-4B21-97FC-4098A13B7275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4C56-FB54-457A-BAEF-D6FB9B6B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07F-DE04-4B21-97FC-4098A13B7275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4C56-FB54-457A-BAEF-D6FB9B6B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07F-DE04-4B21-97FC-4098A13B7275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4C56-FB54-457A-BAEF-D6FB9B6B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07F-DE04-4B21-97FC-4098A13B7275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4C56-FB54-457A-BAEF-D6FB9B6B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07F-DE04-4B21-97FC-4098A13B7275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4C56-FB54-457A-BAEF-D6FB9B6B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07F-DE04-4B21-97FC-4098A13B7275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4C56-FB54-457A-BAEF-D6FB9B6B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07F-DE04-4B21-97FC-4098A13B7275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4C56-FB54-457A-BAEF-D6FB9B6B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07F-DE04-4B21-97FC-4098A13B7275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4C56-FB54-457A-BAEF-D6FB9B6B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07F-DE04-4B21-97FC-4098A13B7275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4C56-FB54-457A-BAEF-D6FB9B6B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A07F-DE04-4B21-97FC-4098A13B7275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4C56-FB54-457A-BAEF-D6FB9B6B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7A07F-DE04-4B21-97FC-4098A13B7275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14C56-FB54-457A-BAEF-D6FB9B6B28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772400" cy="2643206"/>
          </a:xfrm>
        </p:spPr>
        <p:txBody>
          <a:bodyPr>
            <a:noAutofit/>
          </a:bodyPr>
          <a:lstStyle/>
          <a:p>
            <a:r>
              <a:rPr lang="ru-RU" sz="60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Предпрофильная</a:t>
            </a: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подготовка</a:t>
            </a:r>
            <a:b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«Печное дело»</a:t>
            </a:r>
            <a:b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руководитель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Козулин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Анатолий Дмитриевич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G:\главное\фотграфии\Уроки печного труда 15.03.2013\DSC0154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6427729" y="4145039"/>
            <a:ext cx="2991112" cy="198766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главное\фотграфии\Уроки печного труда 15.03.2013\DSC0154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571480"/>
            <a:ext cx="3286148" cy="2183719"/>
          </a:xfrm>
          <a:prstGeom prst="roundRect">
            <a:avLst/>
          </a:prstGeom>
          <a:noFill/>
        </p:spPr>
      </p:pic>
      <p:pic>
        <p:nvPicPr>
          <p:cNvPr id="6147" name="Picture 3" descr="G:\главное\фотграфии\Уроки печного труда 15.03.2013\DSC0154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-39815" y="1825711"/>
            <a:ext cx="5773733" cy="3836776"/>
          </a:xfrm>
          <a:prstGeom prst="roundRect">
            <a:avLst/>
          </a:prstGeom>
          <a:noFill/>
        </p:spPr>
      </p:pic>
      <p:pic>
        <p:nvPicPr>
          <p:cNvPr id="6148" name="Picture 4" descr="G:\главное\фотграфии\Уроки печного труда 15.03.2013\DSC0153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6200000">
            <a:off x="5366125" y="3635007"/>
            <a:ext cx="3357586" cy="2231192"/>
          </a:xfrm>
          <a:prstGeom prst="round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57422" y="214290"/>
            <a:ext cx="5724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Выкладывают сложные конструкции печей  по схемам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3786182" y="2714620"/>
            <a:ext cx="45719" cy="45719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главное\фотграфии\Уроки печного труда 15.03.2013\DSC015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967806"/>
            <a:ext cx="3857652" cy="2563496"/>
          </a:xfrm>
          <a:prstGeom prst="roundRect">
            <a:avLst/>
          </a:prstGeom>
          <a:noFill/>
        </p:spPr>
      </p:pic>
      <p:pic>
        <p:nvPicPr>
          <p:cNvPr id="7171" name="Picture 3" descr="G:\главное\фотграфии\Уроки печного труда 15.03.2013\DSC0152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3714752"/>
            <a:ext cx="4372047" cy="2905323"/>
          </a:xfrm>
          <a:prstGeom prst="roundRect">
            <a:avLst/>
          </a:prstGeom>
          <a:noFill/>
        </p:spPr>
      </p:pic>
      <p:pic>
        <p:nvPicPr>
          <p:cNvPr id="7172" name="Picture 4" descr="G:\главное\фотграфии\Уроки печного труда 15.03.2013\DSC0152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571480"/>
            <a:ext cx="4251598" cy="2825282"/>
          </a:xfrm>
          <a:prstGeom prst="round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5301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 концу первого года обучения воспитанники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могут сложить печь под руководством наставника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главное\фотграфии\Уроки печного труда 15.03.2013\DSC015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857232"/>
            <a:ext cx="4357718" cy="2895802"/>
          </a:xfrm>
          <a:prstGeom prst="roundRect">
            <a:avLst/>
          </a:prstGeom>
          <a:noFill/>
        </p:spPr>
      </p:pic>
      <p:pic>
        <p:nvPicPr>
          <p:cNvPr id="8195" name="Picture 3" descr="G:\главное\фотграфии\Уроки печного труда 15.03.2013\DSC015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643314"/>
            <a:ext cx="4286280" cy="2848330"/>
          </a:xfrm>
          <a:prstGeom prst="round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43042" y="285728"/>
            <a:ext cx="6667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Занятия печным делом требуют внимания и сосредоточенности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:\главное\фотграфии\поездка в учебный центр\DSCN379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785794"/>
            <a:ext cx="4286280" cy="3214512"/>
          </a:xfrm>
          <a:prstGeom prst="roundRect">
            <a:avLst/>
          </a:prstGeom>
          <a:noFill/>
        </p:spPr>
      </p:pic>
      <p:pic>
        <p:nvPicPr>
          <p:cNvPr id="11267" name="Picture 3" descr="G:\главное\фотграфии\поездка в учебный центр\DSCN374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500438"/>
            <a:ext cx="4286280" cy="3214513"/>
          </a:xfrm>
          <a:prstGeom prst="round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57554" y="142852"/>
            <a:ext cx="261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Выезд в учебный центр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:\главное\фотграфии\поездка в учебный центр\DSCN37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642918"/>
            <a:ext cx="4792666" cy="3594278"/>
          </a:xfrm>
          <a:prstGeom prst="roundRect">
            <a:avLst/>
          </a:prstGeom>
          <a:noFill/>
        </p:spPr>
      </p:pic>
      <p:pic>
        <p:nvPicPr>
          <p:cNvPr id="12291" name="Picture 3" descr="G:\главное\фотграфии\поездка в учебный центр\DSCN374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214686"/>
            <a:ext cx="4435476" cy="3326402"/>
          </a:xfrm>
          <a:prstGeom prst="round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57554" y="214290"/>
            <a:ext cx="3265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Знакомство с работой печника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G:\главное\фотграфии\поездка в учебный центр\DSCN373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928670"/>
            <a:ext cx="3905518" cy="2928958"/>
          </a:xfrm>
          <a:prstGeom prst="rect">
            <a:avLst/>
          </a:prstGeom>
          <a:noFill/>
        </p:spPr>
      </p:pic>
      <p:pic>
        <p:nvPicPr>
          <p:cNvPr id="13315" name="Picture 3" descr="G:\главное\фотграфии\поездка в учебный центр\DSCN37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643314"/>
            <a:ext cx="3929090" cy="29466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14546" y="285728"/>
            <a:ext cx="5029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Участие в конкурсах по кладке печей и каминов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:\главное\фотграфии\поездка в учебный центр\DSCN373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571480"/>
            <a:ext cx="4381801" cy="3286148"/>
          </a:xfrm>
          <a:prstGeom prst="rect">
            <a:avLst/>
          </a:prstGeom>
          <a:noFill/>
        </p:spPr>
      </p:pic>
      <p:pic>
        <p:nvPicPr>
          <p:cNvPr id="14339" name="Picture 3" descr="G:\главное\фотграфии\поездка в учебный центр\DSCN37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48" y="3214686"/>
            <a:ext cx="4649790" cy="34871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286380" y="357166"/>
            <a:ext cx="360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Выезды на  практические занятия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у\Рабочий стол\печники учебный центр\20131024_16283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500042"/>
            <a:ext cx="3857652" cy="2893239"/>
          </a:xfrm>
          <a:prstGeom prst="roundRect">
            <a:avLst/>
          </a:prstGeom>
          <a:noFill/>
        </p:spPr>
      </p:pic>
      <p:pic>
        <p:nvPicPr>
          <p:cNvPr id="1027" name="Picture 3" descr="C:\Documents and Settings\у\Рабочий стол\печники учебный центр\20131024_1645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3214686"/>
            <a:ext cx="3976715" cy="2982537"/>
          </a:xfrm>
          <a:prstGeom prst="round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33883" y="714356"/>
            <a:ext cx="5110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Участие в конкурсе по кладке печей.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Теоретический этап.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у\Рабочий стол\печники учебный центр\20131024_1705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428604"/>
            <a:ext cx="3714776" cy="2786082"/>
          </a:xfrm>
          <a:prstGeom prst="roundRect">
            <a:avLst/>
          </a:prstGeom>
          <a:noFill/>
        </p:spPr>
      </p:pic>
      <p:pic>
        <p:nvPicPr>
          <p:cNvPr id="2051" name="Picture 3" descr="C:\Documents and Settings\у\Рабочий стол\печники учебный центр\20131024_1709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3643314"/>
            <a:ext cx="3619440" cy="2714580"/>
          </a:xfrm>
          <a:prstGeom prst="roundRect">
            <a:avLst/>
          </a:prstGeom>
          <a:noFill/>
        </p:spPr>
      </p:pic>
      <p:pic>
        <p:nvPicPr>
          <p:cNvPr id="2053" name="Picture 5" descr="C:\Documents and Settings\у\Рабочий стол\печники учебный центр\20131024_1715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571480"/>
            <a:ext cx="3524275" cy="2643206"/>
          </a:xfrm>
          <a:prstGeom prst="round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033883" y="4000504"/>
            <a:ext cx="5110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Участие в конкурсе по кладке печей.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Практический  этап.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у\Рабочий стол\печники учебный центр\20131024_1716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571744"/>
            <a:ext cx="3905192" cy="2928894"/>
          </a:xfrm>
          <a:prstGeom prst="rect">
            <a:avLst/>
          </a:prstGeom>
          <a:noFill/>
        </p:spPr>
      </p:pic>
      <p:pic>
        <p:nvPicPr>
          <p:cNvPr id="3075" name="Picture 3" descr="C:\Documents and Settings\у\Рабочий стол\печники учебный центр\20131024_1706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 flipH="1">
            <a:off x="4327927" y="1744249"/>
            <a:ext cx="4810109" cy="360758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24" y="857232"/>
            <a:ext cx="3697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Проверка  качества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G:\главное\фотграфии\дом,1 сент, день Учителя\ и дом\IMG_00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928670"/>
            <a:ext cx="3869651" cy="2901943"/>
          </a:xfrm>
          <a:prstGeom prst="roundRect">
            <a:avLst/>
          </a:prstGeom>
          <a:noFill/>
        </p:spPr>
      </p:pic>
      <p:pic>
        <p:nvPicPr>
          <p:cNvPr id="16387" name="Picture 3" descr="G:\главное\фотграфии\дом,1 сент, день Учителя\ и дом\IMG_00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286124"/>
            <a:ext cx="4143404" cy="3107237"/>
          </a:xfrm>
          <a:prstGeom prst="round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214290"/>
            <a:ext cx="8367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Всё началось с ремонта Дачи «Солнечная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»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 2009 году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G:\главное\фотграфии\поездка в учебный центр\DSCN37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571480"/>
            <a:ext cx="3786214" cy="2839486"/>
          </a:xfrm>
          <a:prstGeom prst="roundRect">
            <a:avLst/>
          </a:prstGeom>
          <a:noFill/>
        </p:spPr>
      </p:pic>
      <p:pic>
        <p:nvPicPr>
          <p:cNvPr id="15363" name="Picture 3" descr="G:\главное\фотграфии\поездка в учебный центр\DSCN37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1604" y="3571876"/>
            <a:ext cx="4197308" cy="3147787"/>
          </a:xfrm>
          <a:prstGeom prst="roundRect">
            <a:avLst/>
          </a:prstGeom>
          <a:noFill/>
        </p:spPr>
      </p:pic>
      <p:pic>
        <p:nvPicPr>
          <p:cNvPr id="15364" name="Picture 4" descr="G:\главное\фотграфии\поездка в учебный центр\DSCN372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642918"/>
            <a:ext cx="3721096" cy="2790650"/>
          </a:xfrm>
          <a:prstGeom prst="round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142852"/>
            <a:ext cx="739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Надеемся на дальнейшее сотрудничество с Анатолием Дмитриевичем!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6446" y="3714752"/>
            <a:ext cx="2498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Спасибо Вам большое!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G:\главное\фотграфии\дом,1 сент, день Учителя\ и дом\IMG_00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4269" y="1352997"/>
            <a:ext cx="3964911" cy="2973381"/>
          </a:xfrm>
          <a:prstGeom prst="roundRect">
            <a:avLst/>
          </a:prstGeom>
          <a:noFill/>
        </p:spPr>
      </p:pic>
      <p:pic>
        <p:nvPicPr>
          <p:cNvPr id="17411" name="Picture 3" descr="G:\главное\фотграфии\дом,1 сент, день Учителя\ и дом\IMG_0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2786058"/>
            <a:ext cx="4607086" cy="3454963"/>
          </a:xfrm>
          <a:prstGeom prst="round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85728"/>
            <a:ext cx="880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Анатолий Дмитриевич перекладывает печки на даче с привлечением воспитанников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главное\фотграфии\Уроки печного труда 15.03.2013\DSC015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142984"/>
            <a:ext cx="3643338" cy="2421080"/>
          </a:xfrm>
          <a:prstGeom prst="roundRect">
            <a:avLst/>
          </a:prstGeom>
          <a:noFill/>
        </p:spPr>
      </p:pic>
      <p:pic>
        <p:nvPicPr>
          <p:cNvPr id="9219" name="Picture 3" descr="G:\главное\фотграфии\Уроки печного труда 15.03.2013\DSC015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643314"/>
            <a:ext cx="4059221" cy="2697444"/>
          </a:xfrm>
          <a:prstGeom prst="round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85918" y="357166"/>
            <a:ext cx="6087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Занятия по печному делу проходят каждую пятницу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главное\фотграфии\Уроки печного труда 15.03.2013\DSC015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57232"/>
            <a:ext cx="4622618" cy="3071834"/>
          </a:xfrm>
          <a:prstGeom prst="roundRect">
            <a:avLst/>
          </a:prstGeom>
          <a:noFill/>
        </p:spPr>
      </p:pic>
      <p:pic>
        <p:nvPicPr>
          <p:cNvPr id="10243" name="Picture 3" descr="G:\главное\фотграфии\Уроки печного труда 15.03.2013\DSC015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786190"/>
            <a:ext cx="4286280" cy="2848329"/>
          </a:xfrm>
          <a:prstGeom prst="round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85786" y="214290"/>
            <a:ext cx="8240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Для занятий оборудован специальный кабинет в подвале школы-интерната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главное\фотграфии\Уроки печного труда 15.03.2013\DSC0156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928670"/>
            <a:ext cx="4071966" cy="2705913"/>
          </a:xfrm>
          <a:prstGeom prst="roundRect">
            <a:avLst/>
          </a:prstGeom>
          <a:noFill/>
        </p:spPr>
      </p:pic>
      <p:pic>
        <p:nvPicPr>
          <p:cNvPr id="1027" name="Picture 3" descr="G:\главное\фотграфии\Уроки печного труда 15.03.2013\DSC015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3571876"/>
            <a:ext cx="4192607" cy="2786082"/>
          </a:xfrm>
          <a:prstGeom prst="round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14480" y="285728"/>
            <a:ext cx="542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Теоретические занятия сочетаются с практическими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главное\фотграфии\Уроки печного труда 15.03.2013\DSC015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57232"/>
            <a:ext cx="4143404" cy="2753385"/>
          </a:xfrm>
          <a:prstGeom prst="roundRect">
            <a:avLst/>
          </a:prstGeom>
          <a:noFill/>
        </p:spPr>
      </p:pic>
      <p:pic>
        <p:nvPicPr>
          <p:cNvPr id="2051" name="Picture 3" descr="G:\главное\фотграфии\Уроки печного труда 15.03.2013\DSC015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5799288">
            <a:off x="4434770" y="2468961"/>
            <a:ext cx="5059353" cy="3362054"/>
          </a:xfrm>
          <a:prstGeom prst="round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71736" y="142852"/>
            <a:ext cx="470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Занятия посещают воспитанники 7-8 классов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главное\фотграфии\Уроки печного труда 15.03.2013\DSC015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071546"/>
            <a:ext cx="4143404" cy="2753386"/>
          </a:xfrm>
          <a:prstGeom prst="roundRect">
            <a:avLst/>
          </a:prstGeom>
          <a:noFill/>
        </p:spPr>
      </p:pic>
      <p:pic>
        <p:nvPicPr>
          <p:cNvPr id="3075" name="Picture 3" descr="G:\главное\фотграфии\Уроки печного труда 15.03.2013\DSC015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3429000"/>
            <a:ext cx="4143404" cy="2753385"/>
          </a:xfrm>
          <a:prstGeom prst="round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71604" y="285728"/>
            <a:ext cx="5881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Опытный педагог и наставник всегда рядом с  ребятами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главное\фотграфии\Уроки печного труда 15.03.2013\DSC015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642918"/>
            <a:ext cx="4357718" cy="2895801"/>
          </a:xfrm>
          <a:prstGeom prst="roundRect">
            <a:avLst/>
          </a:prstGeom>
          <a:noFill/>
        </p:spPr>
      </p:pic>
      <p:pic>
        <p:nvPicPr>
          <p:cNvPr id="4099" name="Picture 3" descr="G:\главное\фотграфии\Уроки печного труда 15.03.2013\DSC0154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06376" y="3429000"/>
            <a:ext cx="4837624" cy="3214710"/>
          </a:xfrm>
          <a:prstGeom prst="round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8860" y="142852"/>
            <a:ext cx="5798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 занятиях  воспитанники постигают азы печного дела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143</Words>
  <Application>Microsoft Office PowerPoint</Application>
  <PresentationFormat>Экран (4:3)</PresentationFormat>
  <Paragraphs>24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Предпрофильная подготовка «Печное дело» руководитель Козулин Анатолий Дмитриевич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Предпрофильное подготовка «Печное дело» </dc:title>
  <dc:creator>1</dc:creator>
  <cp:lastModifiedBy>Admin</cp:lastModifiedBy>
  <cp:revision>10</cp:revision>
  <dcterms:created xsi:type="dcterms:W3CDTF">2013-11-20T08:49:33Z</dcterms:created>
  <dcterms:modified xsi:type="dcterms:W3CDTF">2014-01-22T08:03:54Z</dcterms:modified>
</cp:coreProperties>
</file>