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24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A9CF-243E-442E-AED7-A854F42117EE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16A371-6C4C-48E8-B9CE-BD9D956543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A9CF-243E-442E-AED7-A854F42117EE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A371-6C4C-48E8-B9CE-BD9D95654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816A371-6C4C-48E8-B9CE-BD9D956543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A9CF-243E-442E-AED7-A854F42117EE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A9CF-243E-442E-AED7-A854F42117EE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816A371-6C4C-48E8-B9CE-BD9D956543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A9CF-243E-442E-AED7-A854F42117EE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16A371-6C4C-48E8-B9CE-BD9D956543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A19A9CF-243E-442E-AED7-A854F42117EE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6A371-6C4C-48E8-B9CE-BD9D956543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A9CF-243E-442E-AED7-A854F42117EE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816A371-6C4C-48E8-B9CE-BD9D956543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A9CF-243E-442E-AED7-A854F42117EE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816A371-6C4C-48E8-B9CE-BD9D95654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A9CF-243E-442E-AED7-A854F42117EE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16A371-6C4C-48E8-B9CE-BD9D95654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16A371-6C4C-48E8-B9CE-BD9D956543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A9CF-243E-442E-AED7-A854F42117EE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816A371-6C4C-48E8-B9CE-BD9D956543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A19A9CF-243E-442E-AED7-A854F42117EE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A19A9CF-243E-442E-AED7-A854F42117EE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16A371-6C4C-48E8-B9CE-BD9D956543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7232848" cy="2592288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dirty="0" err="1" smtClean="0">
                <a:latin typeface="Arial" pitchFamily="34" charset="0"/>
                <a:cs typeface="Arial" pitchFamily="34" charset="0"/>
              </a:rPr>
              <a:t>ИРина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Ивановна Кротова</a:t>
            </a:r>
          </a:p>
          <a:p>
            <a:pPr algn="r"/>
            <a:r>
              <a:rPr lang="ru-RU" sz="1200" dirty="0" smtClean="0">
                <a:latin typeface="Arial" pitchFamily="34" charset="0"/>
                <a:cs typeface="Arial" pitchFamily="34" charset="0"/>
              </a:rPr>
              <a:t>Заместитель  директора </a:t>
            </a:r>
          </a:p>
          <a:p>
            <a:pPr algn="r"/>
            <a:r>
              <a:rPr lang="ru-RU" sz="1200" dirty="0" smtClean="0">
                <a:latin typeface="Arial" pitchFamily="34" charset="0"/>
                <a:cs typeface="Arial" pitchFamily="34" charset="0"/>
              </a:rPr>
              <a:t>по учебно-воспитательной работе </a:t>
            </a:r>
          </a:p>
          <a:p>
            <a:pPr algn="r"/>
            <a:r>
              <a:rPr lang="ru-RU" sz="1200" dirty="0" smtClean="0">
                <a:latin typeface="Arial" pitchFamily="34" charset="0"/>
                <a:cs typeface="Arial" pitchFamily="34" charset="0"/>
              </a:rPr>
              <a:t>школы-интерната №1 г. Кирова 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1856"/>
          </a:xfrm>
        </p:spPr>
        <p:txBody>
          <a:bodyPr>
            <a:normAutofit/>
          </a:bodyPr>
          <a:lstStyle/>
          <a:p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Компетентностный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подход в подготовке воспитанников к самостоятельной жизни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DSC0575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928670"/>
            <a:ext cx="4572032" cy="2568799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3" name="Picture 2" descr="C:\Users\Завуч\Desktop\фото учителей\DSC0582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7686" y="3714752"/>
            <a:ext cx="4214842" cy="2522314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857488" y="357166"/>
            <a:ext cx="4789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УМК «Перспективная начальная школа»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фото\DSC0577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928670"/>
            <a:ext cx="4577316" cy="2571768"/>
          </a:xfrm>
          <a:prstGeom prst="rect">
            <a:avLst/>
          </a:prstGeom>
          <a:noFill/>
        </p:spPr>
      </p:pic>
      <p:pic>
        <p:nvPicPr>
          <p:cNvPr id="1026" name="Picture 2" descr="E:\фото учителей\DSC0579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 flipV="1">
            <a:off x="4143372" y="3714752"/>
            <a:ext cx="4344973" cy="244122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57488" y="357166"/>
            <a:ext cx="31849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Технология мастерских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Завуч\Desktop\фото учителей\DSC0582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785794"/>
            <a:ext cx="4500594" cy="2528662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785786" y="214290"/>
            <a:ext cx="3732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Информационные  технологии</a:t>
            </a:r>
          </a:p>
        </p:txBody>
      </p:sp>
      <p:pic>
        <p:nvPicPr>
          <p:cNvPr id="4" name="Picture 2" descr="C:\Users\Завуч\Desktop\IMG_002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3429000"/>
            <a:ext cx="3548278" cy="2661056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5143504" y="2786058"/>
            <a:ext cx="2860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Технология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портфолио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Педагогические подходы:</a:t>
            </a:r>
            <a:endParaRPr lang="ru-RU" sz="4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. Личностно-ориентированный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-   индивидуальный подход к каждому воспитаннику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. Деятельностный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-    человек становится самим собой в процессе деятельности и через деятельность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Компетентностный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Сущность компетентностного подхода: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Образовательное учреждение должно обеспечить своего воспитанника не знаниями – оно должно подготовить его к жизни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Компетенция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круг вопросов, в которых человек  хорошо осведомлен, обладает познаниями и опытом</a:t>
            </a: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Компетентность -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владение, обладание соответствующей компетенцией, включая его личностное отношение к ней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Образовательная компетенция -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2400" dirty="0" smtClean="0"/>
              <a:t>совокупность смысловых  ориентаций, знаний,   умений, навыков и опыта деятельности обучающегося по отношению к определенному кругу объектов реальной действительности, необходимых для осуществления продуктивной деятельности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Уровни образовательных компетенций: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1. Ключевые компетенции</a:t>
            </a:r>
          </a:p>
          <a:p>
            <a:pPr>
              <a:buNone/>
            </a:pPr>
            <a:r>
              <a:rPr lang="ru-RU" sz="1800" dirty="0" smtClean="0"/>
              <a:t>          (относятся к </a:t>
            </a:r>
            <a:r>
              <a:rPr lang="ru-RU" sz="1800" dirty="0" err="1" smtClean="0"/>
              <a:t>метапредметному</a:t>
            </a:r>
            <a:r>
              <a:rPr lang="ru-RU" sz="1800" dirty="0" smtClean="0"/>
              <a:t> образованию)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Общепредметные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компетенции</a:t>
            </a:r>
          </a:p>
          <a:p>
            <a:pPr>
              <a:buNone/>
            </a:pPr>
            <a:r>
              <a:rPr lang="ru-RU" sz="1800" dirty="0" smtClean="0"/>
              <a:t>          (относятся к определенному кругу учебных предметов)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3. Предметные компетенции</a:t>
            </a:r>
          </a:p>
          <a:p>
            <a:pPr>
              <a:buNone/>
            </a:pPr>
            <a:r>
              <a:rPr lang="ru-RU" sz="1800" dirty="0" smtClean="0"/>
              <a:t>          (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частные по отношению к двум предыдущим, имеющие конкретное     описание и возможность формирования в рамках учебных предметов)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Ключевые компетенции: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1. Ценностно-смысловая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2. Общекультурная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3. Учебно-познавательная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4. Информационная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5. Коммуникативная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6. Социально-трудовая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7. Компетенция личностного самосовершенствования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84632" cy="9681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Условия для развития и использования компетентностного подхода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Использование избыточной информации для развития умения и навыков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Учет объективного опыта воспитанников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Использование технологий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Преобладание самостоятельной познавательной деятельности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Использование индивидуальной, групповой, коллективной форм деятельности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Целенаправленное развитие рефлексии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Технологии: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Технология проектов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Технология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портфолио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Технология информационного обучения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Технологии мастерских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184</TotalTime>
  <Words>272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Компетентностный подход в подготовке воспитанников к самостоятельной жизни</vt:lpstr>
      <vt:lpstr>Педагогические подходы:</vt:lpstr>
      <vt:lpstr>Сущность компетентностного подхода:</vt:lpstr>
      <vt:lpstr>Слайд 4</vt:lpstr>
      <vt:lpstr>Образовательная компетенция -</vt:lpstr>
      <vt:lpstr>Уровни образовательных компетенций:</vt:lpstr>
      <vt:lpstr>Ключевые компетенции:</vt:lpstr>
      <vt:lpstr>Условия для развития и использования компетентностного подхода</vt:lpstr>
      <vt:lpstr>Технологии: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Завуч</dc:creator>
  <cp:lastModifiedBy>Admin</cp:lastModifiedBy>
  <cp:revision>29</cp:revision>
  <dcterms:created xsi:type="dcterms:W3CDTF">2014-03-27T08:50:41Z</dcterms:created>
  <dcterms:modified xsi:type="dcterms:W3CDTF">2014-04-09T09:00:46Z</dcterms:modified>
</cp:coreProperties>
</file>